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9" r:id="rId3"/>
    <p:sldId id="260" r:id="rId4"/>
    <p:sldId id="258" r:id="rId5"/>
    <p:sldId id="259" r:id="rId6"/>
    <p:sldId id="262" r:id="rId7"/>
    <p:sldId id="270" r:id="rId8"/>
    <p:sldId id="268" r:id="rId9"/>
    <p:sldId id="271" r:id="rId10"/>
    <p:sldId id="273" r:id="rId11"/>
    <p:sldId id="274" r:id="rId12"/>
    <p:sldId id="288" r:id="rId13"/>
    <p:sldId id="261" r:id="rId14"/>
    <p:sldId id="263" r:id="rId15"/>
    <p:sldId id="279" r:id="rId16"/>
    <p:sldId id="265" r:id="rId17"/>
    <p:sldId id="285" r:id="rId18"/>
    <p:sldId id="286" r:id="rId19"/>
    <p:sldId id="266" r:id="rId20"/>
    <p:sldId id="264" r:id="rId21"/>
    <p:sldId id="267" r:id="rId22"/>
    <p:sldId id="275" r:id="rId23"/>
    <p:sldId id="276" r:id="rId24"/>
    <p:sldId id="277" r:id="rId25"/>
    <p:sldId id="282" r:id="rId26"/>
    <p:sldId id="278" r:id="rId27"/>
    <p:sldId id="280" r:id="rId28"/>
    <p:sldId id="281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0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1390C-83B7-4060-AF59-B67D344725AF}" type="datetimeFigureOut">
              <a:rPr lang="en-AU" smtClean="0"/>
              <a:t>20/02/2013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238DB-6193-4314-B021-ED3D751C5C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51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38DB-6193-4314-B021-ED3D751C5C3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607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Normally used to stack mono-band Yagis. L1, L2 must be same length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Can be used with different antenna types, L1, L2 any length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064A64-7933-41AC-87F1-51C6792450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6A12-5BB3-4794-B443-C3E5B208FC27}" type="datetime1">
              <a:rPr lang="en-AU" smtClean="0"/>
              <a:t>20/02/2013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539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23FD-417E-4DC1-8E81-02772EBF40C9}" type="datetime1">
              <a:rPr lang="en-AU" smtClean="0"/>
              <a:t>20/02/2013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926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9D53-BB6A-4828-8F94-D1C437DD4B84}" type="datetime1">
              <a:rPr lang="en-AU" smtClean="0"/>
              <a:t>20/02/2013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194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A1A2-8529-4E37-848B-6D64C0C4B36E}" type="datetime1">
              <a:rPr lang="en-AU" smtClean="0"/>
              <a:t>20/02/2013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50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F432-C31A-4B59-B9EA-A09ED8119EF3}" type="datetime1">
              <a:rPr lang="en-AU" smtClean="0"/>
              <a:t>20/02/2013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617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A41DB-547D-4AD3-B0FC-AD878E60318E}" type="datetime1">
              <a:rPr lang="en-AU" smtClean="0"/>
              <a:t>20/02/2013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92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34CD-7109-4F3E-960A-8AB429EEFC7E}" type="datetime1">
              <a:rPr lang="en-AU" smtClean="0"/>
              <a:t>20/02/2013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85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D11E-2B01-4C9E-B19A-3D0B1FA0EC42}" type="datetime1">
              <a:rPr lang="en-AU" smtClean="0"/>
              <a:t>20/02/2013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545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BB61-B6A7-4DDF-A236-E98E071EEDBB}" type="datetime1">
              <a:rPr lang="en-AU" smtClean="0"/>
              <a:t>20/02/2013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566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74D5-F916-4914-B933-6212F611C5DE}" type="datetime1">
              <a:rPr lang="en-AU" smtClean="0"/>
              <a:t>20/02/2013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169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A981-4615-4903-A945-3D7C69EA8EAB}" type="datetime1">
              <a:rPr lang="en-AU" smtClean="0"/>
              <a:t>20/02/2013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16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DEF20-94EE-4A40-94A5-33773FF7E024}" type="datetime1">
              <a:rPr lang="en-AU" smtClean="0"/>
              <a:t>20/02/2013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0FAAD-5C5D-4C6E-9C40-B14A94B1F1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254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/>
              <a:t>What not to do in a contest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Trent Sampson </a:t>
            </a:r>
          </a:p>
          <a:p>
            <a:r>
              <a:rPr lang="en-AU" dirty="0" smtClean="0"/>
              <a:t>WIA Director for Awards and Contests </a:t>
            </a:r>
            <a:endParaRPr lang="en-AU" dirty="0"/>
          </a:p>
        </p:txBody>
      </p:sp>
      <p:pic>
        <p:nvPicPr>
          <p:cNvPr id="4" name="Picture 2" descr="C:\Users\MHillman\Desktop\image_1_hi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7360"/>
            <a:ext cx="2880320" cy="165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68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Coax Phasing Network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21508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048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Simple to build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Coax Switch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3 Coax Tees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2 X ¼ wavelength 70 ohm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1 X ¼ wavelength 50 ohm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Transmitter always sees 50 ohms with 1 or both antennas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Single band only </a:t>
            </a:r>
          </a:p>
        </p:txBody>
      </p:sp>
      <p:pic>
        <p:nvPicPr>
          <p:cNvPr id="21510" name="Content Placeholder 7" descr="phasor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286000"/>
            <a:ext cx="4484688" cy="3362325"/>
          </a:xfrm>
        </p:spPr>
      </p:pic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3059113" y="5781675"/>
            <a:ext cx="3289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33CC"/>
                </a:solidFill>
              </a:rPr>
              <a:t>More details at www.w9xt.com</a:t>
            </a:r>
          </a:p>
          <a:p>
            <a:pPr eaLnBrk="1" hangingPunct="1"/>
            <a:endParaRPr lang="en-US">
              <a:solidFill>
                <a:srgbClr val="0033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26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Phasing Network</a:t>
            </a:r>
          </a:p>
        </p:txBody>
      </p:sp>
      <p:pic>
        <p:nvPicPr>
          <p:cNvPr id="22532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9888" y="2057400"/>
            <a:ext cx="5902325" cy="42672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7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Two special cases are at work here. A ¼ λ feed line will convert an open circuit on one end to a short circuit at the other. The inverse is true, and a short circuit on one end will appear as an open circuit at the other end. The other special case is that a ¼ λ 70 Ω coax will transform 50 Ω on one end to 100 Ω on the other.</a:t>
            </a:r>
          </a:p>
          <a:p>
            <a:r>
              <a:rPr lang="en-AU" dirty="0"/>
              <a:t>Looking at the diagram, the switch is in the </a:t>
            </a:r>
            <a:r>
              <a:rPr lang="en-AU" dirty="0" err="1"/>
              <a:t>center</a:t>
            </a:r>
            <a:r>
              <a:rPr lang="en-AU" dirty="0"/>
              <a:t> position.  In this position, both antennas will be connected. Antenna 1 will present a 50 Ω load at Tee connector A.  The 70 Ω coax between connectors A and B will transform the 50 Ω to 100 Ω at connector B.  Similarly, the impedance from Antenna 2 will also appear as 100 Ω at connector B.  The two 100 Ω impedances in parallel form 50 Ω which is preserved through the 50 Ω coax back to the switch and to the transmitter</a:t>
            </a:r>
          </a:p>
          <a:p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570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VK Contests v International </a:t>
            </a:r>
            <a:endParaRPr lang="en-AU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AU" dirty="0" smtClean="0"/>
              <a:t>VK 	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Tend not to use multipliers</a:t>
            </a:r>
          </a:p>
          <a:p>
            <a:r>
              <a:rPr lang="en-AU" dirty="0" smtClean="0"/>
              <a:t>Slower paced ease into</a:t>
            </a:r>
          </a:p>
          <a:p>
            <a:r>
              <a:rPr lang="en-AU" dirty="0" smtClean="0"/>
              <a:t>Band changes nice</a:t>
            </a:r>
          </a:p>
          <a:p>
            <a:r>
              <a:rPr lang="en-AU" dirty="0" smtClean="0"/>
              <a:t>Casual exchange “g’day Fred” “morning Ralph”</a:t>
            </a:r>
          </a:p>
          <a:p>
            <a:r>
              <a:rPr lang="en-AU" dirty="0" smtClean="0"/>
              <a:t>Repeat contacts allowed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AU" dirty="0" smtClean="0"/>
              <a:t>Others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AU" dirty="0" smtClean="0"/>
              <a:t>Multipliers</a:t>
            </a:r>
          </a:p>
          <a:p>
            <a:r>
              <a:rPr lang="en-AU" dirty="0" smtClean="0"/>
              <a:t>Face paced, expect pileups</a:t>
            </a:r>
          </a:p>
          <a:p>
            <a:r>
              <a:rPr lang="en-AU" dirty="0" smtClean="0"/>
              <a:t>Band changes critical</a:t>
            </a:r>
          </a:p>
          <a:p>
            <a:r>
              <a:rPr lang="en-AU" dirty="0" smtClean="0"/>
              <a:t>Exchange brief Report and go</a:t>
            </a:r>
          </a:p>
          <a:p>
            <a:r>
              <a:rPr lang="en-AU" dirty="0" smtClean="0"/>
              <a:t>No repeat contacts 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33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VK4SN and VK4NDX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380328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412777"/>
            <a:ext cx="3622194" cy="39604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55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Software</a:t>
            </a:r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AU" dirty="0" err="1" smtClean="0"/>
              <a:t>Writelog</a:t>
            </a:r>
            <a:r>
              <a:rPr lang="en-AU" dirty="0" smtClean="0"/>
              <a:t> – CW Decoder ,SSB,CW,RTTY</a:t>
            </a:r>
          </a:p>
          <a:p>
            <a:r>
              <a:rPr lang="en-AU" dirty="0" smtClean="0"/>
              <a:t>N1MM-SSB,CW,RTTY –Does VK (VK4SN)</a:t>
            </a:r>
          </a:p>
          <a:p>
            <a:r>
              <a:rPr lang="en-AU" dirty="0" smtClean="0"/>
              <a:t>Win Test – QSY Wizard super</a:t>
            </a:r>
          </a:p>
          <a:p>
            <a:r>
              <a:rPr lang="en-AU" dirty="0" smtClean="0"/>
              <a:t>VKCL – VK Contests very well </a:t>
            </a:r>
            <a:r>
              <a:rPr lang="en-AU" dirty="0" err="1" smtClean="0"/>
              <a:t>Keyer</a:t>
            </a:r>
            <a:r>
              <a:rPr lang="en-AU" dirty="0" smtClean="0"/>
              <a:t> options</a:t>
            </a:r>
          </a:p>
          <a:p>
            <a:r>
              <a:rPr lang="en-AU" dirty="0" smtClean="0"/>
              <a:t>RTTY (different strokes) MMTTY RTTY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62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Simple Interfaces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1"/>
            <a:ext cx="2929327" cy="34563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3376071" cy="2538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2" y="544522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RS232 DTR or RTS Lines, Audio in out, PTT </a:t>
            </a:r>
            <a:r>
              <a:rPr lang="en-AU" dirty="0" err="1" smtClean="0"/>
              <a:t>Jaycar</a:t>
            </a:r>
            <a:r>
              <a:rPr lang="en-AU" dirty="0" smtClean="0"/>
              <a:t> Microphone preamp kit to suit Heil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30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Complicated</a:t>
            </a:r>
            <a:r>
              <a:rPr lang="en-AU" dirty="0" smtClean="0"/>
              <a:t> </a:t>
            </a:r>
            <a:r>
              <a:rPr lang="en-AU" b="1" dirty="0" smtClean="0"/>
              <a:t>Interfaces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15444"/>
            <a:ext cx="7620000" cy="18954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08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MK2R</a:t>
            </a:r>
            <a:r>
              <a:rPr lang="en-AU" dirty="0" smtClean="0"/>
              <a:t>+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04" y="1600200"/>
            <a:ext cx="5959991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55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Go Portable VK4NM@StGeorge QLD</a:t>
            </a:r>
            <a:endParaRPr lang="en-AU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15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#1 Don’t read the rules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Contest managers change rules regularly</a:t>
            </a:r>
          </a:p>
          <a:p>
            <a:r>
              <a:rPr lang="en-AU" dirty="0" smtClean="0"/>
              <a:t>Obtain extra info on how to read them</a:t>
            </a:r>
          </a:p>
          <a:p>
            <a:r>
              <a:rPr lang="en-AU" dirty="0" smtClean="0"/>
              <a:t>Talk to contesters</a:t>
            </a:r>
          </a:p>
          <a:p>
            <a:r>
              <a:rPr lang="en-AU" dirty="0" smtClean="0"/>
              <a:t>VKCC Forum is one of the best</a:t>
            </a:r>
          </a:p>
          <a:p>
            <a:r>
              <a:rPr lang="en-AU" dirty="0" smtClean="0"/>
              <a:t>Watch out for the jargon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9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VK4TS 15M </a:t>
            </a:r>
            <a:r>
              <a:rPr lang="en-AU" b="1" dirty="0" err="1" smtClean="0"/>
              <a:t>Yagi</a:t>
            </a:r>
            <a:endParaRPr lang="en-AU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3394472" cy="452596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504735" cy="45289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18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VK4UC</a:t>
            </a:r>
            <a:endParaRPr lang="en-AU" b="1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2710564" cy="3614085"/>
          </a:xfrm>
        </p:spPr>
      </p:pic>
      <p:sp>
        <p:nvSpPr>
          <p:cNvPr id="7" name="TextBox 6"/>
          <p:cNvSpPr txBox="1"/>
          <p:nvPr/>
        </p:nvSpPr>
        <p:spPr>
          <a:xfrm>
            <a:off x="3635896" y="530120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 element Force 12 40M Beam 6M length </a:t>
            </a:r>
            <a:r>
              <a:rPr lang="en-AU" dirty="0" err="1" smtClean="0"/>
              <a:t>Chromolly</a:t>
            </a:r>
            <a:r>
              <a:rPr lang="en-AU" dirty="0" smtClean="0"/>
              <a:t> C31XR Tri-</a:t>
            </a:r>
            <a:r>
              <a:rPr lang="en-AU" dirty="0" err="1" smtClean="0"/>
              <a:t>bander</a:t>
            </a:r>
            <a:r>
              <a:rPr lang="en-AU" dirty="0" smtClean="0"/>
              <a:t>, Rippletech </a:t>
            </a:r>
            <a:r>
              <a:rPr lang="en-AU" dirty="0" err="1" smtClean="0"/>
              <a:t>Sloper</a:t>
            </a:r>
            <a:r>
              <a:rPr lang="en-AU" dirty="0" smtClean="0"/>
              <a:t> for 160/80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97" y="1258905"/>
            <a:ext cx="4255340" cy="31782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1196752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John VK4UC Heil Headset Micro-ham interface,K3, K500 Amp, Win-test, Six Pack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15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#3 Operating </a:t>
            </a:r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Talk as fast as you can</a:t>
            </a:r>
          </a:p>
          <a:p>
            <a:r>
              <a:rPr lang="en-AU" dirty="0" smtClean="0"/>
              <a:t>Never repeat your call-sign</a:t>
            </a:r>
          </a:p>
          <a:p>
            <a:r>
              <a:rPr lang="en-AU" dirty="0" smtClean="0"/>
              <a:t>Call every one over a wide spread</a:t>
            </a:r>
          </a:p>
          <a:p>
            <a:r>
              <a:rPr lang="en-AU" dirty="0" smtClean="0"/>
              <a:t>Never repeat your report for anyone</a:t>
            </a:r>
          </a:p>
          <a:p>
            <a:r>
              <a:rPr lang="en-AU" dirty="0" smtClean="0"/>
              <a:t>Never confirm the other call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7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best of the best </a:t>
            </a:r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b="1" dirty="0" smtClean="0"/>
              <a:t>480</a:t>
            </a:r>
            <a:r>
              <a:rPr lang="en-AU" dirty="0"/>
              <a:t> VP2E </a:t>
            </a:r>
            <a:r>
              <a:rPr lang="en-AU" b="1" dirty="0"/>
              <a:t>N5TJ</a:t>
            </a:r>
            <a:r>
              <a:rPr lang="en-AU" dirty="0"/>
              <a:t> CQWWSSB2004 (</a:t>
            </a:r>
            <a:r>
              <a:rPr lang="en-AU" dirty="0" err="1"/>
              <a:t>qrate</a:t>
            </a:r>
            <a:r>
              <a:rPr lang="en-AU" dirty="0"/>
              <a:t> hour)</a:t>
            </a:r>
            <a:r>
              <a:rPr lang="en-AU" i="1" dirty="0"/>
              <a:t> update:2004-11-08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b="1" dirty="0"/>
              <a:t>480</a:t>
            </a:r>
            <a:r>
              <a:rPr lang="en-AU" dirty="0"/>
              <a:t> VP2KC </a:t>
            </a:r>
            <a:r>
              <a:rPr lang="en-AU" b="1" dirty="0"/>
              <a:t>JA3ODC</a:t>
            </a:r>
            <a:r>
              <a:rPr lang="en-AU" dirty="0"/>
              <a:t> CQWWSSB1979</a:t>
            </a:r>
            <a:r>
              <a:rPr lang="en-AU" i="1" dirty="0"/>
              <a:t> update:2010-04-20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b="1" dirty="0"/>
              <a:t>464</a:t>
            </a:r>
            <a:r>
              <a:rPr lang="en-AU" dirty="0"/>
              <a:t> VP2E </a:t>
            </a:r>
            <a:r>
              <a:rPr lang="en-AU" b="1" dirty="0"/>
              <a:t>N5TJ</a:t>
            </a:r>
            <a:r>
              <a:rPr lang="en-AU" dirty="0"/>
              <a:t> CQWWSSB2003 (</a:t>
            </a:r>
            <a:r>
              <a:rPr lang="en-AU" dirty="0" err="1"/>
              <a:t>qrate</a:t>
            </a:r>
            <a:r>
              <a:rPr lang="en-AU" dirty="0"/>
              <a:t> hour)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b="1" dirty="0"/>
              <a:t>460</a:t>
            </a:r>
            <a:r>
              <a:rPr lang="en-AU" dirty="0"/>
              <a:t> WP3R </a:t>
            </a:r>
            <a:r>
              <a:rPr lang="en-AU" b="1" dirty="0"/>
              <a:t>K9PG</a:t>
            </a:r>
            <a:r>
              <a:rPr lang="en-AU" dirty="0"/>
              <a:t> ARRLSSB 2003 (</a:t>
            </a:r>
            <a:r>
              <a:rPr lang="en-AU" dirty="0" err="1"/>
              <a:t>qrate</a:t>
            </a:r>
            <a:r>
              <a:rPr lang="en-AU" dirty="0"/>
              <a:t> hour)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b="1" dirty="0"/>
              <a:t>457</a:t>
            </a:r>
            <a:r>
              <a:rPr lang="en-AU" dirty="0"/>
              <a:t> P40L </a:t>
            </a:r>
            <a:r>
              <a:rPr lang="en-AU" b="1" dirty="0"/>
              <a:t>N5TJ</a:t>
            </a:r>
            <a:r>
              <a:rPr lang="en-AU" dirty="0"/>
              <a:t> CQWWSSB 1993 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b="1" dirty="0"/>
              <a:t>430</a:t>
            </a:r>
            <a:r>
              <a:rPr lang="en-AU" dirty="0"/>
              <a:t> ZF2MM </a:t>
            </a:r>
            <a:r>
              <a:rPr lang="en-AU" b="1" dirty="0"/>
              <a:t>K9PG</a:t>
            </a:r>
            <a:r>
              <a:rPr lang="en-AU" dirty="0"/>
              <a:t> ARRLSSB 2002 (</a:t>
            </a:r>
            <a:r>
              <a:rPr lang="en-AU" dirty="0" err="1"/>
              <a:t>qrate</a:t>
            </a:r>
            <a:r>
              <a:rPr lang="en-AU" dirty="0"/>
              <a:t> hour)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b="1" dirty="0"/>
              <a:t>422</a:t>
            </a:r>
            <a:r>
              <a:rPr lang="en-AU" dirty="0"/>
              <a:t> 8P1A </a:t>
            </a:r>
            <a:r>
              <a:rPr lang="en-AU" b="1" dirty="0"/>
              <a:t>W2SC</a:t>
            </a:r>
            <a:r>
              <a:rPr lang="en-AU" dirty="0"/>
              <a:t> CQWWSSB 2003 (clock hour) 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b="1" dirty="0"/>
              <a:t>417</a:t>
            </a:r>
            <a:r>
              <a:rPr lang="en-AU" dirty="0"/>
              <a:t> PJ2T </a:t>
            </a:r>
            <a:r>
              <a:rPr lang="en-AU" b="1" dirty="0"/>
              <a:t>K1AR</a:t>
            </a:r>
            <a:r>
              <a:rPr lang="en-AU" dirty="0"/>
              <a:t> CQWWSSB 2003 (clock hour) 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b="1" dirty="0"/>
              <a:t>409</a:t>
            </a:r>
            <a:r>
              <a:rPr lang="en-AU" dirty="0"/>
              <a:t> ZF2NT </a:t>
            </a:r>
            <a:r>
              <a:rPr lang="en-AU" b="1" dirty="0"/>
              <a:t>K9PG</a:t>
            </a:r>
            <a:r>
              <a:rPr lang="en-AU" dirty="0"/>
              <a:t> ARRLSSB 2001 (</a:t>
            </a:r>
            <a:r>
              <a:rPr lang="en-AU" dirty="0" err="1"/>
              <a:t>qrate</a:t>
            </a:r>
            <a:r>
              <a:rPr lang="en-AU" dirty="0"/>
              <a:t> hour) 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b="1" dirty="0"/>
              <a:t>394</a:t>
            </a:r>
            <a:r>
              <a:rPr lang="en-AU" dirty="0"/>
              <a:t> RC0F </a:t>
            </a:r>
            <a:r>
              <a:rPr lang="en-AU" b="1" dirty="0" err="1"/>
              <a:t>RC0F</a:t>
            </a:r>
            <a:r>
              <a:rPr lang="en-AU" dirty="0"/>
              <a:t> CQWWSSB 2011 (clock hour) </a:t>
            </a:r>
            <a:r>
              <a:rPr lang="en-AU" i="1" dirty="0"/>
              <a:t>update:2011-11-01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b="1" dirty="0"/>
              <a:t>393</a:t>
            </a:r>
            <a:r>
              <a:rPr lang="en-AU" dirty="0"/>
              <a:t> 8P8P </a:t>
            </a:r>
            <a:r>
              <a:rPr lang="en-AU" b="1" dirty="0"/>
              <a:t>NN1N</a:t>
            </a:r>
            <a:r>
              <a:rPr lang="en-AU" dirty="0"/>
              <a:t> CQWWSSB 2002 (</a:t>
            </a:r>
            <a:r>
              <a:rPr lang="en-AU" dirty="0" err="1"/>
              <a:t>qrate</a:t>
            </a:r>
            <a:r>
              <a:rPr lang="en-AU" dirty="0"/>
              <a:t> hour, 10m) </a:t>
            </a:r>
            <a:r>
              <a:rPr lang="en-AU" i="1" dirty="0"/>
              <a:t>update:2004-08-31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b="1" dirty="0"/>
              <a:t>392</a:t>
            </a:r>
            <a:r>
              <a:rPr lang="en-AU" dirty="0"/>
              <a:t> NP4A </a:t>
            </a:r>
            <a:r>
              <a:rPr lang="en-AU" b="1" dirty="0"/>
              <a:t>K5ZD</a:t>
            </a:r>
            <a:r>
              <a:rPr lang="en-AU" dirty="0"/>
              <a:t> CQWWSSB 1981 (</a:t>
            </a:r>
            <a:r>
              <a:rPr lang="en-AU" dirty="0" err="1"/>
              <a:t>qrate</a:t>
            </a:r>
            <a:r>
              <a:rPr lang="en-AU" dirty="0"/>
              <a:t> hour) 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4" name="430hour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9792" y="5123656"/>
            <a:ext cx="609600" cy="609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8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K9PG</a:t>
            </a:r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gives his call-sign very regularly</a:t>
            </a:r>
          </a:p>
          <a:p>
            <a:r>
              <a:rPr lang="en-AU" dirty="0" smtClean="0"/>
              <a:t>Confirms the other calls</a:t>
            </a:r>
          </a:p>
          <a:p>
            <a:r>
              <a:rPr lang="en-AU" dirty="0" smtClean="0"/>
              <a:t>Is very brief</a:t>
            </a:r>
          </a:p>
          <a:p>
            <a:r>
              <a:rPr lang="en-AU" dirty="0" smtClean="0"/>
              <a:t>Can handle multiple calls</a:t>
            </a:r>
            <a:endParaRPr lang="en-AU" dirty="0"/>
          </a:p>
          <a:p>
            <a:r>
              <a:rPr lang="en-AU" dirty="0" smtClean="0"/>
              <a:t>Different for intra VK Contests</a:t>
            </a:r>
          </a:p>
          <a:p>
            <a:r>
              <a:rPr lang="en-AU" dirty="0" smtClean="0"/>
              <a:t>Only in terms of not being brief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5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#4 Setting up</a:t>
            </a:r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en-AU" dirty="0" smtClean="0"/>
              <a:t>Disable ALC</a:t>
            </a:r>
          </a:p>
          <a:p>
            <a:r>
              <a:rPr lang="en-AU" dirty="0" smtClean="0"/>
              <a:t>Increase Processor to +40</a:t>
            </a:r>
          </a:p>
          <a:p>
            <a:r>
              <a:rPr lang="en-AU" dirty="0" smtClean="0"/>
              <a:t>Warn the neighbours of severe solar electrical storm that will cause TV / stereo interference</a:t>
            </a:r>
          </a:p>
          <a:p>
            <a:r>
              <a:rPr lang="en-AU" dirty="0" smtClean="0"/>
              <a:t>Increase mike gain to the stopper</a:t>
            </a:r>
          </a:p>
          <a:p>
            <a:r>
              <a:rPr lang="en-AU" dirty="0" smtClean="0"/>
              <a:t>Send family away for weekend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6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Best Practices </a:t>
            </a:r>
            <a:r>
              <a:rPr lang="en-AU" dirty="0" smtClean="0"/>
              <a:t>	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Read rules and under stand them</a:t>
            </a:r>
          </a:p>
          <a:p>
            <a:r>
              <a:rPr lang="en-AU" dirty="0" smtClean="0"/>
              <a:t>Align the rig and amps to manufacturer specs</a:t>
            </a:r>
          </a:p>
          <a:p>
            <a:r>
              <a:rPr lang="en-AU" dirty="0" smtClean="0"/>
              <a:t>Find the best location </a:t>
            </a:r>
          </a:p>
          <a:p>
            <a:r>
              <a:rPr lang="en-AU" dirty="0" smtClean="0"/>
              <a:t>Match antenna to location</a:t>
            </a:r>
          </a:p>
          <a:p>
            <a:r>
              <a:rPr lang="en-AU" dirty="0" smtClean="0"/>
              <a:t>Use Software for contest</a:t>
            </a:r>
          </a:p>
          <a:p>
            <a:r>
              <a:rPr lang="en-AU" dirty="0" smtClean="0"/>
              <a:t>Use Voice </a:t>
            </a:r>
            <a:r>
              <a:rPr lang="en-AU" dirty="0" err="1" smtClean="0"/>
              <a:t>Keyers</a:t>
            </a:r>
            <a:r>
              <a:rPr lang="en-AU" dirty="0" smtClean="0"/>
              <a:t> or CW </a:t>
            </a:r>
            <a:r>
              <a:rPr lang="en-AU" dirty="0" err="1" smtClean="0"/>
              <a:t>keyers</a:t>
            </a:r>
            <a:r>
              <a:rPr lang="en-AU" dirty="0" smtClean="0"/>
              <a:t> to reduce tiredness</a:t>
            </a:r>
          </a:p>
          <a:p>
            <a:r>
              <a:rPr lang="en-AU" dirty="0" smtClean="0"/>
              <a:t>Use a comfortable operating position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AU" dirty="0" smtClean="0"/>
              <a:t>Join the VKCC (free)</a:t>
            </a:r>
          </a:p>
          <a:p>
            <a:r>
              <a:rPr lang="en-AU" dirty="0" smtClean="0"/>
              <a:t>Come to the Dinner tonight</a:t>
            </a:r>
          </a:p>
          <a:p>
            <a:r>
              <a:rPr lang="en-AU" dirty="0" smtClean="0"/>
              <a:t>Enjoy today</a:t>
            </a:r>
          </a:p>
          <a:p>
            <a:r>
              <a:rPr lang="en-AU" dirty="0" smtClean="0"/>
              <a:t>Enter the next contest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21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012974"/>
          </a:xfrm>
        </p:spPr>
        <p:txBody>
          <a:bodyPr/>
          <a:lstStyle/>
          <a:p>
            <a:r>
              <a:rPr lang="en-AU" b="1" dirty="0" smtClean="0"/>
              <a:t>QUESTIONS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31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Thank you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2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Jargon</a:t>
            </a:r>
            <a:r>
              <a:rPr lang="en-AU" dirty="0" smtClean="0"/>
              <a:t>			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232848"/>
              </p:ext>
            </p:extLst>
          </p:nvPr>
        </p:nvGraphicFramePr>
        <p:xfrm>
          <a:off x="1547664" y="234888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SO2R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Single Operator</a:t>
                      </a:r>
                      <a:r>
                        <a:rPr lang="en-AU" baseline="0" dirty="0" smtClean="0"/>
                        <a:t> Two Radio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Multi Op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Multiple Operators 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SOAB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Single Operator</a:t>
                      </a:r>
                      <a:r>
                        <a:rPr lang="en-AU" baseline="0" dirty="0" smtClean="0"/>
                        <a:t> All Band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Mult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Multiplier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Dupe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Duplicate Contact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Rate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Contacts over a period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8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Rules Change example</a:t>
            </a:r>
            <a:endParaRPr lang="en-AU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2011	CQ WPX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 smtClean="0"/>
              <a:t>Multi Single was one transmitter</a:t>
            </a:r>
          </a:p>
          <a:p>
            <a:r>
              <a:rPr lang="en-AU" dirty="0" smtClean="0"/>
              <a:t>However one other transmitter could be used on another band if the contact(s) was with a new multiplier 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2012 CQ WPX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AU" dirty="0" smtClean="0"/>
              <a:t>Multi Single is one transmitter</a:t>
            </a:r>
          </a:p>
          <a:p>
            <a:r>
              <a:rPr lang="en-AU" dirty="0" smtClean="0"/>
              <a:t>No other transmitters can be used.</a:t>
            </a:r>
          </a:p>
          <a:p>
            <a:r>
              <a:rPr lang="en-AU" dirty="0" smtClean="0"/>
              <a:t>Seen as a dumbing down by many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5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WPX Changes </a:t>
            </a:r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 longer a need for “better technology” </a:t>
            </a:r>
          </a:p>
          <a:p>
            <a:r>
              <a:rPr lang="en-AU" dirty="0" smtClean="0"/>
              <a:t>Filtering ,TX lockouts not needed</a:t>
            </a:r>
          </a:p>
          <a:p>
            <a:r>
              <a:rPr lang="en-AU" dirty="0" smtClean="0"/>
              <a:t>Makes the contest purely a rate chase</a:t>
            </a:r>
          </a:p>
          <a:p>
            <a:r>
              <a:rPr lang="en-AU" dirty="0" smtClean="0"/>
              <a:t>Switch to the band with the highest rates into stronger areas and continue to build multipliers</a:t>
            </a:r>
          </a:p>
          <a:p>
            <a:r>
              <a:rPr lang="en-AU" dirty="0" smtClean="0"/>
              <a:t>Concentrate USA JA fast ops lots of multipliers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1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Multipliers</a:t>
            </a:r>
            <a:r>
              <a:rPr lang="en-AU" dirty="0" smtClean="0"/>
              <a:t> – </a:t>
            </a:r>
            <a:br>
              <a:rPr lang="en-AU" dirty="0" smtClean="0"/>
            </a:br>
            <a:r>
              <a:rPr lang="en-AU" dirty="0" smtClean="0"/>
              <a:t>How they work 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368974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QSO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Band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Band Points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Multiplier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QXBPXM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50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80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3000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100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4000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250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5000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250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10000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250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15000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37000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6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#2 Only have one antenna option</a:t>
            </a:r>
            <a:r>
              <a:rPr lang="en-AU" dirty="0" smtClean="0"/>
              <a:t>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en-AU" dirty="0" smtClean="0"/>
              <a:t>Less confusing </a:t>
            </a:r>
          </a:p>
          <a:p>
            <a:r>
              <a:rPr lang="en-AU" dirty="0" smtClean="0"/>
              <a:t>Easier to workout band changes</a:t>
            </a:r>
          </a:p>
          <a:p>
            <a:r>
              <a:rPr lang="en-AU" dirty="0" smtClean="0"/>
              <a:t>Saves mucking around working lots of stations</a:t>
            </a:r>
          </a:p>
          <a:p>
            <a:r>
              <a:rPr lang="en-AU" dirty="0" smtClean="0"/>
              <a:t>Keeps everything under control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47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Terrain Analysis</a:t>
            </a:r>
            <a:endParaRPr lang="en-AU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3676650" cy="3476625"/>
          </a:xfrm>
        </p:spPr>
      </p:pic>
      <p:sp>
        <p:nvSpPr>
          <p:cNvPr id="9" name="TextBox 8"/>
          <p:cNvSpPr txBox="1"/>
          <p:nvPr/>
        </p:nvSpPr>
        <p:spPr>
          <a:xfrm>
            <a:off x="971600" y="558924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Note: low take off angles missed by Red Curve</a:t>
            </a:r>
            <a:endParaRPr lang="en-AU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44824"/>
            <a:ext cx="4645313" cy="345638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1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Simple VK Contest Weapon </a:t>
            </a:r>
            <a:endParaRPr lang="en-AU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Thinking  80M </a:t>
            </a:r>
          </a:p>
          <a:p>
            <a:r>
              <a:rPr lang="en-AU" dirty="0" smtClean="0"/>
              <a:t>How do you cover all of VK ?</a:t>
            </a:r>
          </a:p>
          <a:p>
            <a:r>
              <a:rPr lang="en-AU" dirty="0" smtClean="0"/>
              <a:t>How do you do it consistently ?</a:t>
            </a:r>
          </a:p>
          <a:p>
            <a:r>
              <a:rPr lang="en-AU" dirty="0" smtClean="0"/>
              <a:t>Is there a better way ? </a:t>
            </a:r>
          </a:p>
          <a:p>
            <a:r>
              <a:rPr lang="en-AU" dirty="0" smtClean="0"/>
              <a:t>Where is the best location ?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FAAD-5C5D-4C6E-9C40-B14A94B1F1D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33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781</Words>
  <Application>Microsoft Office PowerPoint</Application>
  <PresentationFormat>On-screen Show (4:3)</PresentationFormat>
  <Paragraphs>194</Paragraphs>
  <Slides>29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What not to do in a contest</vt:lpstr>
      <vt:lpstr>#1 Don’t read the rules</vt:lpstr>
      <vt:lpstr>Jargon   </vt:lpstr>
      <vt:lpstr>Rules Change example</vt:lpstr>
      <vt:lpstr>WPX Changes  </vt:lpstr>
      <vt:lpstr>Multipliers –  How they work </vt:lpstr>
      <vt:lpstr>#2 Only have one antenna option </vt:lpstr>
      <vt:lpstr>Terrain Analysis</vt:lpstr>
      <vt:lpstr>Simple VK Contest Weapon </vt:lpstr>
      <vt:lpstr>Coax Phasing Network</vt:lpstr>
      <vt:lpstr>Phasing Network</vt:lpstr>
      <vt:lpstr>PowerPoint Presentation</vt:lpstr>
      <vt:lpstr>VK Contests v International </vt:lpstr>
      <vt:lpstr>VK4SN and VK4NDX</vt:lpstr>
      <vt:lpstr>Software </vt:lpstr>
      <vt:lpstr>Simple Interfaces</vt:lpstr>
      <vt:lpstr>Complicated Interfaces</vt:lpstr>
      <vt:lpstr>MK2R+</vt:lpstr>
      <vt:lpstr>Go Portable VK4NM@StGeorge QLD</vt:lpstr>
      <vt:lpstr>VK4TS 15M Yagi</vt:lpstr>
      <vt:lpstr>VK4UC</vt:lpstr>
      <vt:lpstr>#3 Operating  </vt:lpstr>
      <vt:lpstr>best of the best  </vt:lpstr>
      <vt:lpstr>K9PG </vt:lpstr>
      <vt:lpstr>#4 Setting up </vt:lpstr>
      <vt:lpstr>Best Practices   </vt:lpstr>
      <vt:lpstr> </vt:lpstr>
      <vt:lpstr>QUESTIONS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not to do in a contest</dc:title>
  <dc:creator>User</dc:creator>
  <cp:lastModifiedBy>User</cp:lastModifiedBy>
  <cp:revision>20</cp:revision>
  <dcterms:created xsi:type="dcterms:W3CDTF">2013-02-17T02:37:10Z</dcterms:created>
  <dcterms:modified xsi:type="dcterms:W3CDTF">2013-02-20T07:32:25Z</dcterms:modified>
</cp:coreProperties>
</file>