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64" r:id="rId4"/>
    <p:sldId id="265" r:id="rId5"/>
    <p:sldId id="257" r:id="rId6"/>
    <p:sldId id="262" r:id="rId7"/>
    <p:sldId id="267" r:id="rId8"/>
    <p:sldId id="269" r:id="rId9"/>
    <p:sldId id="258" r:id="rId10"/>
    <p:sldId id="259" r:id="rId11"/>
    <p:sldId id="260" r:id="rId12"/>
    <p:sldId id="263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12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4815-508E-4144-A70A-42B83F6E44E9}" type="datetimeFigureOut">
              <a:rPr lang="en-US" smtClean="0"/>
              <a:t>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E27-E62F-5647-A8EF-88AD9129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5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4815-508E-4144-A70A-42B83F6E44E9}" type="datetimeFigureOut">
              <a:rPr lang="en-US" smtClean="0"/>
              <a:t>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E27-E62F-5647-A8EF-88AD9129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7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4815-508E-4144-A70A-42B83F6E44E9}" type="datetimeFigureOut">
              <a:rPr lang="en-US" smtClean="0"/>
              <a:t>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E27-E62F-5647-A8EF-88AD9129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4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4815-508E-4144-A70A-42B83F6E44E9}" type="datetimeFigureOut">
              <a:rPr lang="en-US" smtClean="0"/>
              <a:t>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E27-E62F-5647-A8EF-88AD9129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7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4815-508E-4144-A70A-42B83F6E44E9}" type="datetimeFigureOut">
              <a:rPr lang="en-US" smtClean="0"/>
              <a:t>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E27-E62F-5647-A8EF-88AD9129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3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4815-508E-4144-A70A-42B83F6E44E9}" type="datetimeFigureOut">
              <a:rPr lang="en-US" smtClean="0"/>
              <a:t>4/03/14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E27-E62F-5647-A8EF-88AD9129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4815-508E-4144-A70A-42B83F6E44E9}" type="datetimeFigureOut">
              <a:rPr lang="en-US" smtClean="0"/>
              <a:t>4/03/14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E27-E62F-5647-A8EF-88AD9129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3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4815-508E-4144-A70A-42B83F6E44E9}" type="datetimeFigureOut">
              <a:rPr lang="en-US" smtClean="0"/>
              <a:t>4/03/14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E27-E62F-5647-A8EF-88AD9129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9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4815-508E-4144-A70A-42B83F6E44E9}" type="datetimeFigureOut">
              <a:rPr lang="en-US" smtClean="0"/>
              <a:t>4/03/14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E27-E62F-5647-A8EF-88AD9129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1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4815-508E-4144-A70A-42B83F6E44E9}" type="datetimeFigureOut">
              <a:rPr lang="en-US" smtClean="0"/>
              <a:t>4/03/14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E27-E62F-5647-A8EF-88AD9129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0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4815-508E-4144-A70A-42B83F6E44E9}" type="datetimeFigureOut">
              <a:rPr lang="en-US" smtClean="0"/>
              <a:t>4/03/14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E27-E62F-5647-A8EF-88AD9129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9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4815-508E-4144-A70A-42B83F6E44E9}" type="datetimeFigureOut">
              <a:rPr lang="en-US" smtClean="0"/>
              <a:t>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3E27-E62F-5647-A8EF-88AD9129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81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53" y="1028700"/>
            <a:ext cx="8472147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World Wide </a:t>
            </a:r>
            <a:b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Flora &amp; Fauna</a:t>
            </a:r>
            <a:b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(WWFF)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Logo WWFF 9xa1_2a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61" y="3245035"/>
            <a:ext cx="3099462" cy="30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1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Australian (VKFF)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7411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rgbClr val="FF6600"/>
                </a:solidFill>
              </a:rPr>
              <a:t>Hunters &amp; SWL’s</a:t>
            </a:r>
          </a:p>
          <a:p>
            <a:pPr marL="0" indent="0">
              <a:buNone/>
            </a:pP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Bronze</a:t>
            </a:r>
          </a:p>
          <a:p>
            <a:pPr lvl="2"/>
            <a:r>
              <a:rPr lang="en-US" dirty="0" smtClean="0"/>
              <a:t>10 VKFF</a:t>
            </a:r>
          </a:p>
          <a:p>
            <a:pPr lvl="1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Silver</a:t>
            </a:r>
          </a:p>
          <a:p>
            <a:pPr lvl="2"/>
            <a:r>
              <a:rPr lang="en-US" dirty="0" smtClean="0"/>
              <a:t>20 VKFF</a:t>
            </a:r>
          </a:p>
          <a:p>
            <a:pPr lvl="1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Gold</a:t>
            </a:r>
          </a:p>
          <a:p>
            <a:pPr lvl="2"/>
            <a:r>
              <a:rPr lang="en-US" dirty="0" smtClean="0"/>
              <a:t>30 VKFF</a:t>
            </a:r>
          </a:p>
          <a:p>
            <a:pPr lvl="1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Platinum</a:t>
            </a:r>
          </a:p>
          <a:p>
            <a:pPr lvl="2"/>
            <a:r>
              <a:rPr lang="en-US" dirty="0" smtClean="0"/>
              <a:t>40 VKFF</a:t>
            </a:r>
          </a:p>
          <a:p>
            <a:pPr lvl="1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Diamond</a:t>
            </a:r>
          </a:p>
          <a:p>
            <a:pPr lvl="2"/>
            <a:r>
              <a:rPr lang="en-US" dirty="0" smtClean="0"/>
              <a:t>50 VKFF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88" y="2253949"/>
            <a:ext cx="4248431" cy="28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9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1" y="181109"/>
            <a:ext cx="8759413" cy="64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4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407" y="429323"/>
            <a:ext cx="7772400" cy="809846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WWFF Global Awards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736" y="1762015"/>
            <a:ext cx="5232170" cy="4481067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launched October 2013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WWFF Hunter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/>
              <a:t>Commences at 44 references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/>
              <a:t>Upgraded steps of 44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/>
              <a:t>To 444 and then steps of 100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/>
              <a:t>Novice – 10 references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WWFF Activator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/>
              <a:t>Commences at 11 references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/>
              <a:t>Upgraded steps of 11 references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906" y="1762015"/>
            <a:ext cx="2870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WWFF Log 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80047"/>
            <a:ext cx="8229600" cy="3246116"/>
          </a:xfrm>
        </p:spPr>
        <p:txBody>
          <a:bodyPr/>
          <a:lstStyle/>
          <a:p>
            <a:r>
              <a:rPr lang="en-US" dirty="0" smtClean="0"/>
              <a:t>Log search platform</a:t>
            </a:r>
          </a:p>
          <a:p>
            <a:r>
              <a:rPr lang="en-US" dirty="0" smtClean="0"/>
              <a:t>Commenced 16 Feb 2013</a:t>
            </a:r>
          </a:p>
          <a:p>
            <a:r>
              <a:rPr lang="en-US" dirty="0" smtClean="0"/>
              <a:t>3,618,381 QSOs in the database</a:t>
            </a:r>
          </a:p>
          <a:p>
            <a:r>
              <a:rPr lang="en-US" dirty="0" smtClean="0"/>
              <a:t>From 4,091 different references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2" y="1521165"/>
            <a:ext cx="8478799" cy="11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7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http://</a:t>
            </a:r>
            <a:r>
              <a:rPr lang="en-US" dirty="0" err="1" smtClean="0">
                <a:solidFill>
                  <a:srgbClr val="FFFF00"/>
                </a:solidFill>
              </a:rPr>
              <a:t>wwffaustralia.weebly.com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http://</a:t>
            </a:r>
            <a:r>
              <a:rPr lang="en-US" dirty="0" err="1" smtClean="0">
                <a:solidFill>
                  <a:srgbClr val="FFFF00"/>
                </a:solidFill>
              </a:rPr>
              <a:t>www.wwff.co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https://</a:t>
            </a:r>
            <a:r>
              <a:rPr lang="en-US" dirty="0" err="1" smtClean="0">
                <a:solidFill>
                  <a:srgbClr val="FFFF00"/>
                </a:solidFill>
              </a:rPr>
              <a:t>au.groups.yahoo.com</a:t>
            </a:r>
            <a:r>
              <a:rPr lang="en-US" dirty="0" smtClean="0">
                <a:solidFill>
                  <a:srgbClr val="FFFF00"/>
                </a:solidFill>
              </a:rPr>
              <a:t>/neo/groups/</a:t>
            </a:r>
            <a:r>
              <a:rPr lang="en-US" dirty="0" err="1" smtClean="0">
                <a:solidFill>
                  <a:srgbClr val="FFFF00"/>
                </a:solidFill>
              </a:rPr>
              <a:t>wwffaustralia</a:t>
            </a:r>
            <a:r>
              <a:rPr lang="en-US" dirty="0" smtClean="0">
                <a:solidFill>
                  <a:srgbClr val="FFFF00"/>
                </a:solidFill>
              </a:rPr>
              <a:t>/info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6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9465"/>
            <a:ext cx="7772400" cy="955339"/>
          </a:xfrm>
        </p:spPr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About WWFF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118" y="1708351"/>
            <a:ext cx="7602298" cy="444529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Commenced 2008 as WFF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Initiated by the Russian Robinson Club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 smtClean="0"/>
              <a:t>Relaunched</a:t>
            </a:r>
            <a:r>
              <a:rPr lang="en-US" dirty="0" smtClean="0"/>
              <a:t> as WWFF in late 2012</a:t>
            </a:r>
          </a:p>
          <a:p>
            <a:pPr marL="457200" indent="-457200" algn="l">
              <a:buFont typeface="Arial"/>
              <a:buChar char="•"/>
            </a:pPr>
            <a:r>
              <a:rPr lang="en-US" i="1" dirty="0" smtClean="0"/>
              <a:t>draw attention to the importance of protecting nature, flora &amp; fauna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Operate from designated nature parks/ protected nature areas</a:t>
            </a:r>
          </a:p>
        </p:txBody>
      </p:sp>
    </p:spTree>
    <p:extLst>
      <p:ext uri="{BB962C8B-B14F-4D97-AF65-F5344CB8AC3E}">
        <p14:creationId xmlns:p14="http://schemas.microsoft.com/office/powerpoint/2010/main" val="298621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About WWFF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en-US" dirty="0" smtClean="0"/>
              <a:t>National &amp; non-commercial program</a:t>
            </a:r>
          </a:p>
          <a:p>
            <a:pPr marL="457200" indent="-457200"/>
            <a:r>
              <a:rPr lang="en-US" dirty="0" smtClean="0"/>
              <a:t>Run by the </a:t>
            </a:r>
            <a:r>
              <a:rPr lang="en-US" dirty="0" err="1" smtClean="0"/>
              <a:t>co-ordinators</a:t>
            </a:r>
            <a:r>
              <a:rPr lang="en-US" dirty="0" smtClean="0"/>
              <a:t> of a large number of Flora &amp; Fauna programs.</a:t>
            </a:r>
          </a:p>
          <a:p>
            <a:pPr marL="457200" indent="-457200"/>
            <a:r>
              <a:rPr lang="en-US" dirty="0" smtClean="0"/>
              <a:t>WWFF Council</a:t>
            </a:r>
          </a:p>
          <a:p>
            <a:pPr marL="857250" lvl="1" indent="-457200"/>
            <a:r>
              <a:rPr lang="en-US" dirty="0" smtClean="0"/>
              <a:t>Chairman, Vice chairman, Council members</a:t>
            </a:r>
            <a:endParaRPr lang="en-US" dirty="0" smtClean="0"/>
          </a:p>
          <a:p>
            <a:r>
              <a:rPr lang="en-US" dirty="0" smtClean="0"/>
              <a:t>38 participating countries</a:t>
            </a:r>
          </a:p>
          <a:p>
            <a:r>
              <a:rPr lang="en-US" dirty="0" smtClean="0"/>
              <a:t>National programs</a:t>
            </a:r>
          </a:p>
          <a:p>
            <a:pPr lvl="1"/>
            <a:r>
              <a:rPr lang="en-US" dirty="0" smtClean="0"/>
              <a:t>Various National Awards offered.</a:t>
            </a:r>
          </a:p>
          <a:p>
            <a:r>
              <a:rPr lang="en-US" dirty="0" smtClean="0"/>
              <a:t>Global award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1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About WWFF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GLOBAL</a:t>
            </a:r>
            <a:r>
              <a:rPr lang="en-US" dirty="0" smtClean="0"/>
              <a:t> Awards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44 QSO’s required</a:t>
            </a:r>
          </a:p>
          <a:p>
            <a:pPr lvl="1"/>
            <a:r>
              <a:rPr lang="en-US" dirty="0" smtClean="0"/>
              <a:t>2 hour operating time.</a:t>
            </a:r>
            <a:endParaRPr lang="en-US" dirty="0"/>
          </a:p>
        </p:txBody>
      </p:sp>
      <p:pic>
        <p:nvPicPr>
          <p:cNvPr id="4" name="Picture 3" descr="H 88 VK5PAS 2014 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7" y="1801338"/>
            <a:ext cx="3220157" cy="45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Australian (VKFF) program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87149" cy="4525963"/>
          </a:xfrm>
        </p:spPr>
        <p:txBody>
          <a:bodyPr/>
          <a:lstStyle/>
          <a:p>
            <a:r>
              <a:rPr lang="en-US" dirty="0" smtClean="0"/>
              <a:t>Commenced March 2013</a:t>
            </a:r>
          </a:p>
          <a:p>
            <a:r>
              <a:rPr lang="en-US" dirty="0" smtClean="0"/>
              <a:t>VK5PAS – Australian </a:t>
            </a:r>
            <a:r>
              <a:rPr lang="en-US" dirty="0" err="1" smtClean="0"/>
              <a:t>co-ordinator</a:t>
            </a:r>
            <a:endParaRPr lang="en-US" dirty="0" smtClean="0"/>
          </a:p>
          <a:p>
            <a:r>
              <a:rPr lang="en-US" dirty="0" smtClean="0"/>
              <a:t>VKFF National Awards.</a:t>
            </a:r>
          </a:p>
          <a:p>
            <a:pPr lvl="1"/>
            <a:r>
              <a:rPr lang="en-US" dirty="0" smtClean="0"/>
              <a:t>Slightly different rules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298" y="2518938"/>
            <a:ext cx="3547502" cy="26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0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Australian (VKFF)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to…..</a:t>
            </a:r>
          </a:p>
          <a:p>
            <a:endParaRPr lang="en-US" dirty="0"/>
          </a:p>
          <a:p>
            <a:pPr lvl="1"/>
            <a:r>
              <a:rPr lang="en-US" dirty="0" smtClean="0"/>
              <a:t>Activators</a:t>
            </a:r>
          </a:p>
          <a:p>
            <a:pPr lvl="1"/>
            <a:r>
              <a:rPr lang="en-US" dirty="0" smtClean="0"/>
              <a:t>Hunters</a:t>
            </a:r>
          </a:p>
          <a:p>
            <a:pPr lvl="1"/>
            <a:r>
              <a:rPr lang="en-US" dirty="0" smtClean="0"/>
              <a:t>SWL’s.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0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Australian (VKFF)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Parks</a:t>
            </a:r>
          </a:p>
          <a:p>
            <a:r>
              <a:rPr lang="en-US" dirty="0" smtClean="0"/>
              <a:t>10 QSO’s required</a:t>
            </a:r>
          </a:p>
          <a:p>
            <a:r>
              <a:rPr lang="en-US" dirty="0" smtClean="0"/>
              <a:t>30 minute operating time.</a:t>
            </a:r>
          </a:p>
          <a:p>
            <a:r>
              <a:rPr lang="en-US" dirty="0" smtClean="0"/>
              <a:t>Certificates</a:t>
            </a:r>
          </a:p>
          <a:p>
            <a:pPr lvl="1"/>
            <a:r>
              <a:rPr lang="en-US" dirty="0" smtClean="0"/>
              <a:t>Free as PDF or JPG</a:t>
            </a:r>
          </a:p>
          <a:p>
            <a:pPr lvl="1"/>
            <a:r>
              <a:rPr lang="en-US" dirty="0" smtClean="0"/>
              <a:t>$5.00 printed &amp; posted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2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Australian (VKFF)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31 overseas recipients.</a:t>
            </a:r>
          </a:p>
          <a:p>
            <a:r>
              <a:rPr lang="en-US" dirty="0" smtClean="0"/>
              <a:t>7 Australian activator certificates</a:t>
            </a:r>
          </a:p>
          <a:p>
            <a:r>
              <a:rPr lang="en-US" dirty="0" smtClean="0"/>
              <a:t>20 Australian Hunter certificates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6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Australian (VKFF)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rgbClr val="FF6600"/>
                </a:solidFill>
              </a:rPr>
              <a:t>Activators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Bronze</a:t>
            </a:r>
          </a:p>
          <a:p>
            <a:pPr lvl="2"/>
            <a:r>
              <a:rPr lang="en-US" dirty="0" smtClean="0"/>
              <a:t>10 VKFF</a:t>
            </a:r>
          </a:p>
          <a:p>
            <a:pPr lvl="1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Silver</a:t>
            </a:r>
          </a:p>
          <a:p>
            <a:pPr lvl="2"/>
            <a:r>
              <a:rPr lang="en-US" dirty="0" smtClean="0"/>
              <a:t>20 VKFF</a:t>
            </a:r>
          </a:p>
          <a:p>
            <a:pPr lvl="1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Gold</a:t>
            </a:r>
          </a:p>
          <a:p>
            <a:pPr lvl="2"/>
            <a:r>
              <a:rPr lang="en-US" dirty="0" smtClean="0"/>
              <a:t>30 VKFF</a:t>
            </a:r>
          </a:p>
          <a:p>
            <a:pPr lvl="1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Platinum</a:t>
            </a:r>
          </a:p>
          <a:p>
            <a:pPr lvl="2"/>
            <a:r>
              <a:rPr lang="en-US" dirty="0" smtClean="0"/>
              <a:t>40 VKFF</a:t>
            </a:r>
          </a:p>
          <a:p>
            <a:pPr lvl="1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Diamond</a:t>
            </a:r>
          </a:p>
          <a:p>
            <a:pPr lvl="2"/>
            <a:r>
              <a:rPr lang="en-US" dirty="0" smtClean="0"/>
              <a:t>50 VKFF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427" y="1774439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303</Words>
  <Application>Microsoft Macintosh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World Wide  Flora &amp; Fauna (WWFF)</vt:lpstr>
      <vt:lpstr>About WWFF</vt:lpstr>
      <vt:lpstr>About WWFF</vt:lpstr>
      <vt:lpstr>About WWFF</vt:lpstr>
      <vt:lpstr>Australian (VKFF) program</vt:lpstr>
      <vt:lpstr>Australian (VKFF) program</vt:lpstr>
      <vt:lpstr>Australian (VKFF) program</vt:lpstr>
      <vt:lpstr>Australian (VKFF) program</vt:lpstr>
      <vt:lpstr>Australian (VKFF) program</vt:lpstr>
      <vt:lpstr>Australian (VKFF) program</vt:lpstr>
      <vt:lpstr>PowerPoint Presentation</vt:lpstr>
      <vt:lpstr>WWFF Global Awards</vt:lpstr>
      <vt:lpstr>WWFF Log Search</vt:lpstr>
      <vt:lpstr>Useful links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Wide  Flora &amp; Fauna</dc:title>
  <dc:creator>Paul/SIMMONDS</dc:creator>
  <cp:lastModifiedBy>Paul/SIMMONDS</cp:lastModifiedBy>
  <cp:revision>7</cp:revision>
  <dcterms:created xsi:type="dcterms:W3CDTF">2014-03-04T08:58:15Z</dcterms:created>
  <dcterms:modified xsi:type="dcterms:W3CDTF">2014-03-05T09:33:42Z</dcterms:modified>
</cp:coreProperties>
</file>